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528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57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91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0418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2229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7593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74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378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53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3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42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10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42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75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28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5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03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88783C-E64F-444F-8A04-1816AA8ED1CE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A883BD-C3DF-4EB2-8475-C4130BC27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448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054" y="121186"/>
            <a:ext cx="6819441" cy="859316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</a:t>
            </a:r>
            <a: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  <a:endParaRPr lang="ru-RU" sz="54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zvukovaya_k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56" y="1725976"/>
            <a:ext cx="6045280" cy="314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497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472" y="110168"/>
            <a:ext cx="11622795" cy="3382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карта 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(звуковая плата, аудиокарта; англ. </a:t>
            </a:r>
            <a:r>
              <a:rPr lang="ru-RU" sz="2400" i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card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оборудование персонального компьютера и ноутбука, позволяющее обрабатывать звук (выводить на акустические системы и/или записывать). На момент появления звуковые платы представляли собой отдельные карты расширения, устанавливаемые в соответствующий слот. В современных материнских платах представлены в виде интегрированного в материнскую плату аппаратного кодека (согласно спецификации Intel AC’97 или Intel HD Audio).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2988" y="3924556"/>
            <a:ext cx="3117773" cy="1995375"/>
          </a:xfrm>
          <a:prstGeom prst="round2DiagRect">
            <a:avLst>
              <a:gd name="adj1" fmla="val 3997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7730" y="3994274"/>
            <a:ext cx="3081051" cy="19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0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35" y="0"/>
            <a:ext cx="12103865" cy="5288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звуковой карты:</a:t>
            </a: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36" y="528810"/>
            <a:ext cx="11975334" cy="6224530"/>
          </a:xfrm>
        </p:spPr>
        <p:txBody>
          <a:bodyPr>
            <a:noAutofit/>
          </a:bodyPr>
          <a:lstStyle/>
          <a:p>
            <a:pPr>
              <a:buFont typeface="Times New Roman" panose="02020603050405020304" pitchFamily="18" charset="0"/>
              <a:buChar char="♫"/>
            </a:pPr>
            <a:r>
              <a:rPr lang="ru-RU" sz="1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карты устанавливаются непосредственно в основной разъем на системной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плате.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ru-RU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частота сэмплинга.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выше частота сэмплинга (Sampling Rate), тем более натурально звучание карты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Times New Roman" panose="02020603050405020304" pitchFamily="18" charset="0"/>
              <a:buChar char="♫"/>
            </a:pPr>
            <a:r>
              <a:rPr lang="ru-RU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DSP.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Карты, на которых установлен чип DSP (Digital Signal Processor),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распознавание речи, специальные эффекты типа 3-мерного звучания и т.п. Некоторые карты могут использовать чип DSP в качестве музыкального синтезатора и (или) для эмуляции карт Sound Blaster.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ru-RU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сжатия данных ADPCM.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карты, поддерживающей сжатие данных, обычно более выгодно с точки зрения экономии дискового пространства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Times New Roman" panose="02020603050405020304" pitchFamily="18" charset="0"/>
              <a:buChar char="♫"/>
            </a:pPr>
            <a:r>
              <a:rPr lang="ru-RU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синтезатора.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в спецификациях указывается тип установленного на карте синтезатора для воспроизведения звука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Times New Roman" panose="02020603050405020304" pitchFamily="18" charset="0"/>
              <a:buChar char="♫"/>
            </a:pPr>
            <a:r>
              <a:rPr lang="ru-RU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чипов синтезатора.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набор чипов, на базе которых построен синтезатор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Times New Roman" panose="02020603050405020304" pitchFamily="18" charset="0"/>
              <a:buChar char="♫"/>
            </a:pPr>
            <a:r>
              <a:rPr lang="ru-RU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Совместимость с AdLib и Sound Blaster –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это, пожалуй, один из самых важных параметров, на который следует обращать внимание при выборе звуковой карты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Times New Roman" panose="02020603050405020304" pitchFamily="18" charset="0"/>
              <a:buChar char="♫"/>
            </a:pPr>
            <a:r>
              <a:rPr lang="ru-RU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Mid-интерфейса.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интерфейс необходим только в тех случаях, когда планируется подключение к компьютеру специальной клавиатуры или внешнего синтезатора.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ru-RU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Эмуляция MPLI-401.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параметр следует обращать внимание только в том случае, если вы планируете использовать компьютер для сочинения музыки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♫"/>
            </a:pPr>
            <a:r>
              <a:rPr lang="ru-RU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микшера.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Следуйте простому правилу: чем больше сигналов позволяет микшировать карта, тем она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лучше.</a:t>
            </a:r>
          </a:p>
          <a:p>
            <a:pPr>
              <a:buFont typeface="Times New Roman" panose="02020603050405020304" pitchFamily="18" charset="0"/>
              <a:buChar char="♫"/>
            </a:pPr>
            <a:r>
              <a:rPr lang="ru-RU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интерфейса CD-ROM.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карта имеет интерфейс для подключения CD-ROM, то, как правило, такой интерфейс может быть либо собственный ("proprietary"), либо SCSI. Отметим, что собственный интерфейс рассчитан только на те модели приводов CD-ROM, которые указаны в спецификации.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6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355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работает звуковая карта и основные составные части: </a:t>
            </a:r>
            <a:endParaRPr lang="ru-RU" sz="28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7575" y="568449"/>
            <a:ext cx="1194424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карта является устройством, которое обрабатывает звуковые сигналы на компьютере и позволяет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 с ними некоторые манипуляции. Работа звуковой карты основана на передаче и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преобразовании двух типов сигналов – аналогового и цифрового.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Аналоговый сигнал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сигнал, который практически идентичен звуковым волнам. Компьютер его не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понимает, но и человек тоже. Зато динамики могут его разобрать и преобразовать в звуковую волну.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сигнал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запись, состоящая из 1 и 0, понятная компьютеру.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765" y="3432691"/>
            <a:ext cx="5734050" cy="3352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7575" y="343269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Сама звуковая карта состоит из следующих компонентов: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Разъемы для соединения динамиков и микрофона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Аналого-цифровой преобразователь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Цифро-аналоговый преобразователь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PCI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PCI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интерфейс, который соединяет карту и материнскую плату.</a:t>
            </a:r>
          </a:p>
        </p:txBody>
      </p:sp>
    </p:spTree>
    <p:extLst>
      <p:ext uri="{BB962C8B-B14F-4D97-AF65-F5344CB8AC3E}">
        <p14:creationId xmlns:p14="http://schemas.microsoft.com/office/powerpoint/2010/main" xmlns="" val="37626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36" y="168721"/>
            <a:ext cx="11865166" cy="5253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звуковая карта ASUS Essence STX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4693" y="1039599"/>
            <a:ext cx="2203187" cy="1884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3117" y="1089300"/>
            <a:ext cx="2664035" cy="178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236" y="815248"/>
            <a:ext cx="5453350" cy="4700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8148" y="3035433"/>
            <a:ext cx="5919732" cy="36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8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828" y="102620"/>
            <a:ext cx="3336945" cy="66856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Новинки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513" y="990597"/>
            <a:ext cx="8023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Внешняя звуковая карта </a:t>
            </a:r>
            <a:r>
              <a:rPr lang="en-US" b="1" dirty="0" smtClean="0"/>
              <a:t>Creative Sound Blaster X7 LIMITED EDITION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744" y="1463905"/>
            <a:ext cx="2438400" cy="1947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6907" y="1466918"/>
            <a:ext cx="2434403" cy="1944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141671" y="4042269"/>
            <a:ext cx="6514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Внутренняя звуковая карта </a:t>
            </a:r>
            <a:r>
              <a:rPr lang="en-US" b="1" dirty="0" smtClean="0"/>
              <a:t>Creative Sound Blaster ZXR</a:t>
            </a:r>
            <a:endParaRPr lang="en-US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9855" y="4715014"/>
            <a:ext cx="3963624" cy="1753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6748" y="4598391"/>
            <a:ext cx="2874719" cy="1987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13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2" y="257875"/>
            <a:ext cx="8534400" cy="855849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892" y="1113724"/>
            <a:ext cx="10685195" cy="3842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карта Adlib стала пионером в этих областях. Она позволила получить более естественное звучание, чем выпущенная примерно в одно время Creative Music System в 1988 году.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звуковых карт Sound Blaster компанией Creative Labs значительно увеличили их возможности, позволив производить запись и воспроизведение цифрового аудио. Поэтому Sound Blaster можно назвать первой звуковой картой, сделавшей возможным использование цифрового аудио.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увеличение функциональности привело к мультимедийной эволюции компьютеров и созданных для них программ с поддержкой аудио. Качество звука продолжает развиваться в плане аппаратного и программного обеспечения.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аудиокарты могут порадовать выводом 3D объёмного звучания более высокого качества. Компьютерные программы и игры разрабатываются, чтобы в полной мере использовать их возможности и удовлетворять человеческие потребности.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517" y="4490727"/>
            <a:ext cx="2752375" cy="22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75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722" y="902774"/>
            <a:ext cx="11465630" cy="231591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Домашняя работа №8.</a:t>
            </a: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Исследование «Звуковая </a:t>
            </a:r>
            <a:r>
              <a:rPr lang="ru-RU" sz="2400" dirty="0" smtClean="0"/>
              <a:t>подсистема </a:t>
            </a:r>
            <a:r>
              <a:rPr lang="ru-RU" sz="2400" dirty="0" smtClean="0"/>
              <a:t>домашнего ПК».</a:t>
            </a:r>
            <a:br>
              <a:rPr lang="ru-RU" sz="2400" dirty="0" smtClean="0"/>
            </a:br>
            <a:r>
              <a:rPr lang="ru-RU" sz="2400" dirty="0" smtClean="0"/>
              <a:t>Определить функциональные </a:t>
            </a:r>
            <a:r>
              <a:rPr lang="ru-RU" sz="2400" dirty="0" smtClean="0"/>
              <a:t>характеристики. </a:t>
            </a:r>
            <a:r>
              <a:rPr lang="ru-RU" sz="2400" dirty="0" smtClean="0"/>
              <a:t>Снимки экрана диагностики</a:t>
            </a:r>
            <a:r>
              <a:rPr lang="ru-RU" sz="2400" dirty="0" smtClean="0"/>
              <a:t>. Формат </a:t>
            </a:r>
            <a:r>
              <a:rPr lang="ru-RU" sz="2400" dirty="0" smtClean="0"/>
              <a:t>отчета – </a:t>
            </a:r>
            <a:r>
              <a:rPr lang="ru-RU" sz="2400" dirty="0" err="1" smtClean="0"/>
              <a:t>Word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0732853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</TotalTime>
  <Words>408</Words>
  <Application>Microsoft Office PowerPoint</Application>
  <PresentationFormat>Произвольный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Сектор</vt:lpstr>
      <vt:lpstr>Звуковая карта</vt:lpstr>
      <vt:lpstr>Слайд 2</vt:lpstr>
      <vt:lpstr>Основные характеристики звуковой карты:</vt:lpstr>
      <vt:lpstr>Как работает звуковая карта и основные составные части: </vt:lpstr>
      <vt:lpstr>Внутренняя звуковая карта ASUS Essence STX II</vt:lpstr>
      <vt:lpstr>Новинки</vt:lpstr>
      <vt:lpstr>Из истории</vt:lpstr>
      <vt:lpstr>Домашняя работа №8.  Исследование «Звуковая подсистема домашнего ПК». Определить функциональные характеристики. Снимки экрана диагностики. Формат отчета – Word.</vt:lpstr>
    </vt:vector>
  </TitlesOfParts>
  <Company>Ярославский градостроительный колледж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Звуковая карта</dc:title>
  <dc:creator>b310x</dc:creator>
  <cp:lastModifiedBy>prophetic</cp:lastModifiedBy>
  <cp:revision>19</cp:revision>
  <dcterms:created xsi:type="dcterms:W3CDTF">2018-04-07T07:57:20Z</dcterms:created>
  <dcterms:modified xsi:type="dcterms:W3CDTF">2020-12-12T05:55:04Z</dcterms:modified>
</cp:coreProperties>
</file>